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103" d="100"/>
          <a:sy n="103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8FDC7AA-CF6D-4551-A3B1-01CD69F926A6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C2B31B1-288C-4BD9-86E4-CC83C8C0268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Zukunft von Europa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AutoShape 2" descr="data:image/jpeg;base64,/9j/4AAQSkZJRgABAQAAAQABAAD/2wCEAAkGBwgHBhMIBxMWFRUXDRwbGREUDRoZHBsgFhocFxkZGhUZHCwsHB8xGx0fIT0tJio3LjAuHCU/RDMtOigtLiwBCgoKDg0OGxAQGDAkICY3LDUyLDQzNDQvLDcuLzQvLTIsMi4sLSwvNTUwLCwsLCwsLywyNy0yLzQtLSwsNCwvLP/AABEIALcBEwMBEQACEQEDEQH/xAAbAAEAAQUBAAAAAAAAAAAAAAAAAgEDBAYHBf/EADgQAAIBAwMCBAQFAQgDAQAAAAABAgMEEQUhMQYSEyJBUTJCYXEHFIGRoYIVIzNDUmKxwXKi4Rb/xAAbAQEAAgMBAQAAAAAAAAAAAAAAAQQCAwUGB//EADURAAIBAwIEBQMCBQQDAAAAAAABAgMEESExBRJBUQYTYXGBFCKRMqEjQlKx8BVyotFiweH/2gAMAwEAAhEDEQA/AOXNvJ68pDLAGWAMsAZYAywBlgDLAGWAMsAZYAywBlgDLAGWAMsAZYAywBlgDLAGWAMsAZYAywBlgDLAGWAMsAZYAywBlgDLAGWAMsAlFvBAIvkkFAQAAAAAAAAAAAAAAAAAAAAAAAAAAAAAAAAAAAAAAAAAAAAAAAATjwCSL5AKAgAAAAAAAAAAAAAAAAAAAAAAGbqemXGmeF+Z/wA21jVjt6Tzhffb+SpaXtK55/Lf6JOL90bJ03DGeuphFs1gAAAAAAAAAAAAAAAAAAAAAAnHgEkXyAUBAAAAAAAAAAAAAAAAAM6+0u4srC3vK3w16cpR/ol2v+O2X2kVLe9pV61WjDem0n8rP/a90bJU3GKk+pgls1gA3Lo/QuluocWlzVuKVfH+F4tPtnjduEvC9t8PdfXGTyfHOJ8X4dmrThTlS74lmP8AuXP+609ti9b0qFTRtp/56HQOtentE1KzheazUnRhQg1305RW0u1YalCWd0kkt8v1yeJ4FxbiFvVlStIKcqjWjTeqzrpKON9W9NOhfuKNOSzN4SOMap/Z35trSPF8NcSrTi5S+uIxXavpv/0vrFn9T5Sd048//imkvTVtv309upxqnJn7NjELRrMrS7GpqepUrGj8VSqop44y93j2Sy/0K95cxtaE689opv8AHT52M4Qc5KK6lm4o1La4lb1liUJuMl7OLcWv3Rtp1I1IKcXo0mvZ6oiSaeGWzMxAAAAAAAAAAAAAAAABOPAJIvkAoCAAAAAAAAAAAAAAADaukNO6Y1mpGx1SValWbxFxrR7Jt8JZp+WWfR8+j3web45d8Vs4uvbRhOmtXlPmj6vElleq26rGpboU6NT7ZNpnTeoemdGvNCp2uoSlTo28U1OM0nGMI9u8pRe2N/ukfPeGcZvqN5OrQSlUqvVNN5bedEmvjXRHTq0KcoJS0SOM629IV32aEqvhr/MrTTcvqoqK7V99/twfWOH/AFvlZvHHmfSKeF7tt5ftp77nFqcmfszj1POLxrNg6N1ez0G/nql3FznCi1SpL1lPZty+VKKa9/NwzicdsK3EKMbam+WLacpdktcJdW3jHTTVli3qRpyc38HtQ6+nrFjX0vqKMVCtCShVpwf9238HdDPmipYeVvt6+nIfhWNnWpXVjJ80Gsxb/Uv5sPo2srG3t13/AFnPFwqLf9jRVxueyKBOjKlGqpV4uUc7xjPtbX0lh4/ZmFRScWoPD6NrK/GVn8olYzqdZ6A0PpitXjrGizrSnBNOnVnHMHNNbxUVvjOGnjk+Z+JOJ8WhF2d3GCjLaUU/uSaejcn1xlNZ+N+ta0aLfPBvKMTr7Q+ltPuJ6nqc6/i1ZZVClUgu5pJNrMH2rO7bfLfPBZ8OcS4vcQjbW8YckNHOSei6LSSy+yS23xuYXVGjFucm8vocwm4ubcFhZ2TlnC9FnCz+x9FimksvLOYyJJAAAAAAAAAAAAAAABOPAJIvkAoCAAAAAAAAAAAAAAAD2Ok9Qs9J1qOpX6lJUoSlCnFbym12xWfRbuWf9vrw+Vxm0r3do7ei0nNpNvpHd++2MevTc30JxhPml0NmtPxIuLq4q2+vU4yt6sXFxpx81OMl2vGfjWOc7+3+k4FbwfSpQhUs5tVYYeXtJp51/p9Mad09yzG+bbU1o/2NClFQk4xfck8d2MZx64fGeT2aeVlrHp2KDKEkAAAAAAG26L1aunem3ZaSs3FSpKU6so+WHyxUU/ifak99k5eu6PM3/Af9Sv1WuX/CgkoxW8urbfRZeNNXjpu7lO58qnyw3fXsQ6m6pp9TaLSV9FQuaVX4op9tSM1iWP8AS8qLw9ttn6GXCeCS4XdzdGWaU1s94tPT3WG1nfbK6kVrhVYLO6NVPSFQAAAAAAAAAAAAAAAAE48Aki+QCgIAAAAAAAAAAAAPUoaLXrdN1dbj8NO5hTx/5LzP9JSpr+pnOqcRpwv4WT3lGUvw9F8pSfwblSbpufY8s6JpAAAAAAAAAAAAAAAAB7nRmhf/AKLWXZN4iqE5OS9Nu2H/ALyi/wBGcfjvFP8ATbXzuvNFJd9cy/4pm+3pebLB4k4ypzdOqsSTaa9mtmv3OxFqSUo6pml6PDKAgAAAAAAAAAAAAnHgEkXyAUBAAAAAAAAAAAPX6dvdHtbjs1+3VWm3vONScZw+qUZJSX05+vocvilte1aebKtyTXRpOMvfKbT9du66m+jKmnicco7fa6FpMNEel29JKhOLzTcpb9/meW33J/rlfTB8grcTvHd/U1Kn8WPXTTGnRcv7YfqdqNKHJyJaHG+rbrQPzMrPp+27FGbUq051HJuLw1GEpeVZXLWX7L1+rcFocR8tVr6vzNrSKUcLPdpLL9nj3OPcOlnlpx+TXTulYAAAAAAAAAAAAAGRYXlWwulcUVBtfLUpRnFr1TjJbr+fqjRcW8a9N05NpPqm017Na/5rkyhJxeUdw6HvLTVNGWpWttC3lJuMlCnFKXY8NpxSbjnPPqn938f8QW9a0unbVK8qiWGstvGe6bazjt0x7LuW0ozhzKODVfxK1ehpF1/Z9ja0Y1Jw75XMranJ+ZtPtyviynlv9t8npPClhUu6f1Fa4m4xeFBSklolvrthrCX56FW8qKD5YxWX1OYn0M5YAAAAAAAAAAABOPAJIvkAoCAAAAAAAAAAAX7GVvC9hO8TlTVROcUk3JJ5cd368fqarhVJUpKk8SaeG+j6P43MoNKSb2NnuPxF16rq6vqUoxgtlbYzDD9JespfXb6Yy0/OUvCHDoWvkSTcn/P/ADZ9OiXpqu+XqWne1HPmX4PA129oalq9S+toOCqS7nTbz2ykl3pNcruy87c8I7fDrepbW0KFSXM4rGe6W3zjCe/uaKs1ObkupgF01AAAAAAAAAAAAAAAHr33UV/c6ZS0uk/Do0oRxThJrulHdznJcvvzL2T+qycu34Rb0ripdSXNUm3lvotuVLosaPq/bQ3yrycVFaJFNY1+71qzo0tS886XclWz5nGWPLNY3aaWH985zkyseFUbKpUlQ+2M8Zj0TXWPbOdVttjGxFStKokpbrqeSdI0gAAAAAAAAAAAE48Aki+QCgIAAAAAAAAAAAAAAAAAAAAAAAAAAAAAAAAAAAAAAAAAAAAAAAAJx4BJF8gFAQAAAAAAAAAUcox+J/ySk2SbL01069Y6fvtQisulRXh43zKL8SeF79i7f6zgcV4v9He21u9pt83s/tj/AMnn4LNGhz05S7GsqcHsmv3O/wAr7FYkQQAAAAAAAAAAAAAAAACsYyk8QTf2WSG0tyTZugenlrutSo3cX4cbeblmLW8l2Q/XMu7+k8/4j4s7C0U6b+5yjj4fM/ylj5LNrR8yeHsa9WtLm3ryt60Jd0ZuLSi+YvD/AJR3IV6dSCnGSw0mvZ6oruLTxgsm0xAAAAAAAAAABOPAJIvkAoCAAAAAAAAAD0dD1u+0G7/M2El/uhJZhJe0o/8Aa3XuUeIcNoX9Ly6y9mtGvZ/+tn1RtpVZU3mJ3zSrv83plG5rQVOVWlGXhZ4co93bwsvH09D4re0PKuKlOMudQbXN7PGeuNTvQlmKe2TlX4j9S6hW1SrosUqVKEsOMeamUpJylj4Wmnhfrn0+k+FuEW8LaF425zks5e0ejSXdPRt/GDl3leXM4bL+5o568oAAAAAAAAAAAAAAAAAv2V3c2FzG5spyhOL2nGWH/wDV9HszVXt6VxTdOrFSi90/8/cyjJxeUzuXSOvV9S6Zhqes9lNubip93bGWJdkXiXwty2xnf9cL45xrhVO14hK2tE5YSeMZa0y1puksPP57vuUKrnTUp6Gr/ip1Fq1hcx0u0fh050e51It90t3Fx7vlS243eVv6HovB3CLK4pu6qLmnF4w9ls08dW+jenpnUrX1acXyrRHLj6McoAAAAAAAAAAE48Aki+QCgIAAAAAAAAAKx7e5Oays7xzjK9VlcEPONHglHoarrmpatfq+vKj74vydjcVT9lTS+H/nbdspWfDLa0oujSh9r3zq5f7s7/27JI2TrTnLmbI6xq11rNzG6vsOoqSg5pY7u1vEpJfNh429kZWNjSsqbpUdI5bS7Z3S9M6/LIqVHUeZbmAXDWAAAAAAAAAAAAAAAAAAZuoapd6hQp29zL+7pU1GFJbRiksZ7fWT5be+/tsVbeyo2851IR+6bzKXV/PZdEtPnU2TqSkknshd6peXtjTs7uXfGk32OW8oqWMx7vWOy2fGNsLYijZUaNadanHlc8c2Nm1s8d9Xqt+uWJVJSiovoYRbNYAAAAAAAAAAJx4BJF8gFAQAAAAAAAAAAAAAAAAAAAAAAAAAAAAAAAAAAAAAAAAAAAAAAAATjwCSL5AKAgAAAAAAAAAAGXZ6ZqF/FysaNWok8N06Mp4+/angrXF7bW7SrVYwztzNLPtlmcYSl+lNm4aX0bd1ehrqvXozjXdaMqdOVJqeKPKUGs5kpTX12PK3fiKjHi9CEKidLDUpJrlzLu9tOWPtll2nbSdGTa1/6NRudH1Szouvd29anFcznbzit9lvJHp6PEbOvPkpVoSfZSTf4TKUqc4rLi0YRcMAAAAAAAAAAAAAAZFlZXV/cfl7KEpzxnsisvbnC9TTXuKVvDzKslGPd7GUYuTwkbr0F0beVtWnPW6E4U1bTiu+DWXVXh7e+IOX8HkfEfiKhC2irOqpS5ovR5wovm192kvyXrW2k5PnWDW6/Smv28pKpbVcRbzPw/LiPzZ9vU79PjvDqmOWvHLxplZ16Y79MFZ29Vfys8Y6poAAAAAAAAAAAAJx4BJF8gFAQAAAAAAAAAADL0rUL7S76NzpcpRqcLt+bPyuPzJv0ZWvLS3uqLpXEU4+vT1T6Nd0bKc5QlmO535avZ293S02+rU1cTpp+GpYy8LOE3tl5wm8vHrhnxL6CvUpzuaFOTpJv7vTpnvhfqaWF1wd7zIpqMnqcY671DVLvqKtb6pPPhVnGFNbRiuYtR93Fp5e+59a8PWlpRsadS2jjnSbfVvrl+jysLT0ONdTm6jUuhrp3CsAAAAAAAAAAAAACsJShNTg2mnlNPDTXDTXDIaUk01lMlPB2zprqL8p0lQv+qa0YyqN9spLDlHuxFtR52w28cPf3PkfFeEedxKrQ4dSbUd0tk8ZeM7dks77Hbo1sUlKo9zVPxb1C/le0rWNTNtUoKcVB+WTTee5r4seVr03Xruek8F2tuqU6rh/GjJxbe6WNMLp1T66PpoVL+cspZ0Zz09yc4AAAAAAAAAAAAnHgEkXyAUBAAAAAAAAAAALlvXqW1xG4oPEozUovCeGnlPD253MKlONSDhNaNYfs9zKLaeURrVJ16jq125Sk8uUpNtv3bfLJhCNOKjBJJbJaJeyIbbeWXby7uL2t413Jzl2pd8uWorC7n8zxhZe+yMKNCnQjyUo4WrwttdXhdNdcLQmUnJ5ZYNpiXKlCrTpQq1ItRnFuMvRqMnF4/qTRhGpCUpRT1jv6ZWV+zTJaa1ZbMyAAAAAAAAPsCS5cUaltcSt66xKE3GUfZxeGv3RhSqQqwjUg8ppNPunqg008MtmZBeubmvdTU7mTk1TUVn0jFYjGKWySXojXSo06SahHGW2/Vvdvu33ZlKTluUlc152sbWcm4Rk3GD3UXL4u32zhZS2bQVGmqjqqP3PCb742z3x0Dk2sFo2GIAAAAAAAAAAABOPAJIvkAoCAAAAAAAAAAAAAAADZum+kJdRUHOxuaKml5qMoyUo/XGN19Vsef4r4gXDZ4rUJuL2ksYf76P0f9i1RtvNWkl7G+dQdBPUdBtLCznGM7eHb3yTxJSS79l6uaT/AHPF8N8Uq2vLi4qxbjUecLGVh/bu/wCnR/Bfq2nNTjFPY5frul0tIvPyka9OtJN93hJ4i16OT5f24wfReHXsryl5rpSgntzYy/XC2Xvv00OXVpqDxnJ5pfNQALlahVodvjJrupqUc+sZcSX02MIVIzzyvOHh+63RLTW5bMyCUFFzSm8LO7xnC9Xj1IllJ4WpKOh9KdAwr3VDVqd1SrUY1VPEISTfb5lF54ecZT3PC8Y8UunTq2roShUaa1xpnTKxvps0dGhZ5anzJozus+g/zmqVtZVxTo05JSl4kXhNJRbyvR4z92VOBeKPJt6dm6MpzWUuXGqzlfjb2RncWnNJzzhHMLiFKnXlChPvintPsce769r3X6n0OnKUoJzjyvtnOPlafg5jST0LZmYgAAAAAAAAAAAAAAE48Aki+QCgIAAAAAAAAAAAAAAAPf6GVCHUtO8u6ip06KdSc3Nx2iu1LbnM5RWPVNrfg4viB1JWE6VKHNOeIpe+79MJN56PqixbY8xSbwlqb9DrzSeoPH0ibnQVSnKFKvKWE3KOE3j/AA3njOz9Wm8Hin4XvOH+VdrFRxacoJZaw8vH9Wm+MPOye50Pq4VMw27M5HKE6UnTqLDTw4+zWzX7n05SUlzJ5TOQ1h4KEkG06H0Pd6/afmNNuLdr5ouU1KDfpKPZt/w/c85xHxLR4fV8uvQqejxHEvZ83/1dUW6VpKosxkjdus+g6ur/AJf+yJU4eFb+G/EclmMcdmO2L4837nkOBeKI2fnfUxlLnlzaYeG/1btemC7cWjnjl6HLNVsoadeO2jVp1WuZUnJxT9lKSWf02+p9Is7l3FJVHTlDOylhP8JvHzr6HKnDkeM5MMtGBvXQOsWPTGk19Uv5NyqTUKdCL80vDWXLHCWZY7n/AKXzweO8ScPuOKXNK2orCim5Teyzol6vCb5V3TeFqX7WrGlByl12Rf6v6hserulVVoN061CtGc7eUs5jLyOUX86TaeeUs5SyaeCcJuOEcRcJ/dTqJpTXRrVJ/wBOUn6N4w29DKvWjXpZW66HPj25zgAAAAAAAAAAAAAAAATjwCSL5AKAgAAAAAAAAAAAAAAAAAAAAA2r8OattY65LVb6p4dKjQfc+74nPyxh2reWd5Y94o854op1a9orWjDmnOSx6JauWXouiz6luzajPnk8JG23fWGndW6LdaTR76NWVJ+EpzS8XHmUe5PCbxhxfKfrueYoeH7nhF3RupYqQTXNhfozo3h9FnKku2qRbdzGtCUFo+nqcoTTWUfS2ckEAAAAAAAAAAAAAAAAAAAAAAnHgEkXyAUBAAAAAAAAAAAAAAAAAAAAAAAHIAAAAAAAAAAAAAAAAAAAAAAAABOPAJIvkAoCAAAAAAAAAAAAAAAAAAAAAAAAAAAAAAAAAAAAAAAAAAAAAAAACceASUaeQCmGAMMAYYAwwBhgDDAGGAMMAYYAwwBhgDDAGGAMMAYYAwwBhgDDAGGAMMAYYAwwBhgDDAGGAMMAYYAwwBhgDDAGGAMMAYYBOKeCMg//2Q=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data:image/jpeg;base64,/9j/4AAQSkZJRgABAQAAAQABAAD/2wCEAAkGBwgHBhMIBxMWFRUXDRwbGREUDRoZHBsgFhocFxkZGhUZHCwsHB8xGx0fIT0tJio3LjAuHCU/RDMtOigtLiwBCgoKDg0OGxAQGDAkICY3LDUyLDQzNDQvLDcuLzQvLTIsMi4sLSwvNTUwLCwsLCwsLywyNy0yLzQtLSwsNCwvLP/AABEIALcBEwMBEQACEQEDEQH/xAAbAAEAAQUBAAAAAAAAAAAAAAAAAgEDBAYHBf/EADgQAAIBAwMCBAQFAQgDAQAAAAABAgMEEQUhMQYSEyJBUTJCYXEHFIGRoYIVIzNDUmKxwXKi4Rb/xAAbAQEAAgMBAQAAAAAAAAAAAAAAAQQCAwUGB//EADURAAIBAwIEBQMCBQQDAAAAAAABAgMEESExBRJBUQYTYXGBFCKRMqEjQlKx8BVyotFiweH/2gAMAwEAAhEDEQA/AOXNvJ68pDLAGWAMsAZYAywBlgDLAGWAMsAZYAywBlgDLAGWAMsAZYAywBlgDLAGWAMsAZYAywBlgDLAGWAMsAZYAywBlgDLAGWAMsAlFvBAIvkkFAQAAAAAAAAAAAAAAAAAAAAAAAAAAAAAAAAAAAAAAAAAAAAAAAATjwCSL5AKAgAAAAAAAAAAAAAAAAAAAAAAGbqemXGmeF+Z/wA21jVjt6Tzhffb+SpaXtK55/Lf6JOL90bJ03DGeuphFs1gAAAAAAAAAAAAAAAAAAAAAAnHgEkXyAUBAAAAAAAAAAAAAAAAAM6+0u4srC3vK3w16cpR/ol2v+O2X2kVLe9pV61WjDem0n8rP/a90bJU3GKk+pgls1gA3Lo/QuluocWlzVuKVfH+F4tPtnjduEvC9t8PdfXGTyfHOJ8X4dmrThTlS74lmP8AuXP+609ti9b0qFTRtp/56HQOtentE1KzheazUnRhQg1305RW0u1YalCWd0kkt8v1yeJ4FxbiFvVlStIKcqjWjTeqzrpKON9W9NOhfuKNOSzN4SOMap/Z35trSPF8NcSrTi5S+uIxXavpv/0vrFn9T5Sd048//imkvTVtv309upxqnJn7NjELRrMrS7GpqepUrGj8VSqop44y93j2Sy/0K95cxtaE689opv8AHT52M4Qc5KK6lm4o1La4lb1liUJuMl7OLcWv3Rtp1I1IKcXo0mvZ6oiSaeGWzMxAAAAAAAAAAAAAAAABOPAJIvkAoCAAAAAAAAAAAAAAADaukNO6Y1mpGx1SValWbxFxrR7Jt8JZp+WWfR8+j3web45d8Vs4uvbRhOmtXlPmj6vElleq26rGpboU6NT7ZNpnTeoemdGvNCp2uoSlTo28U1OM0nGMI9u8pRe2N/ukfPeGcZvqN5OrQSlUqvVNN5bedEmvjXRHTq0KcoJS0SOM629IV32aEqvhr/MrTTcvqoqK7V99/twfWOH/AFvlZvHHmfSKeF7tt5ftp77nFqcmfszj1POLxrNg6N1ez0G/nql3FznCi1SpL1lPZty+VKKa9/NwzicdsK3EKMbam+WLacpdktcJdW3jHTTVli3qRpyc38HtQ6+nrFjX0vqKMVCtCShVpwf9238HdDPmipYeVvt6+nIfhWNnWpXVjJ80Gsxb/Uv5sPo2srG3t13/AFnPFwqLf9jRVxueyKBOjKlGqpV4uUc7xjPtbX0lh4/ZmFRScWoPD6NrK/GVn8olYzqdZ6A0PpitXjrGizrSnBNOnVnHMHNNbxUVvjOGnjk+Z+JOJ8WhF2d3GCjLaUU/uSaejcn1xlNZ+N+ta0aLfPBvKMTr7Q+ltPuJ6nqc6/i1ZZVClUgu5pJNrMH2rO7bfLfPBZ8OcS4vcQjbW8YckNHOSei6LSSy+yS23xuYXVGjFucm8vocwm4ubcFhZ2TlnC9FnCz+x9FimksvLOYyJJAAAAAAAAAAAAAAABOPAJIvkAoCAAAAAAAAAAAAAAAD2Ok9Qs9J1qOpX6lJUoSlCnFbym12xWfRbuWf9vrw+Vxm0r3do7ei0nNpNvpHd++2MevTc30JxhPml0NmtPxIuLq4q2+vU4yt6sXFxpx81OMl2vGfjWOc7+3+k4FbwfSpQhUs5tVYYeXtJp51/p9Mad09yzG+bbU1o/2NClFQk4xfck8d2MZx64fGeT2aeVlrHp2KDKEkAAAAAAG26L1aunem3ZaSs3FSpKU6so+WHyxUU/ifak99k5eu6PM3/Af9Sv1WuX/CgkoxW8urbfRZeNNXjpu7lO58qnyw3fXsQ6m6pp9TaLSV9FQuaVX4op9tSM1iWP8AS8qLw9ttn6GXCeCS4XdzdGWaU1s94tPT3WG1nfbK6kVrhVYLO6NVPSFQAAAAAAAAAAAAAAAAE48Aki+QCgIAAAAAAAAAAAAPUoaLXrdN1dbj8NO5hTx/5LzP9JSpr+pnOqcRpwv4WT3lGUvw9F8pSfwblSbpufY8s6JpAAAAAAAAAAAAAAAAB7nRmhf/AKLWXZN4iqE5OS9Nu2H/ALyi/wBGcfjvFP8ATbXzuvNFJd9cy/4pm+3pebLB4k4ypzdOqsSTaa9mtmv3OxFqSUo6pml6PDKAgAAAAAAAAAAAAnHgEkXyAUBAAAAAAAAAAAPX6dvdHtbjs1+3VWm3vONScZw+qUZJSX05+vocvilte1aebKtyTXRpOMvfKbT9du66m+jKmnicco7fa6FpMNEel29JKhOLzTcpb9/meW33J/rlfTB8grcTvHd/U1Kn8WPXTTGnRcv7YfqdqNKHJyJaHG+rbrQPzMrPp+27FGbUq051HJuLw1GEpeVZXLWX7L1+rcFocR8tVr6vzNrSKUcLPdpLL9nj3OPcOlnlpx+TXTulYAAAAAAAAAAAAAGRYXlWwulcUVBtfLUpRnFr1TjJbr+fqjRcW8a9N05NpPqm017Na/5rkyhJxeUdw6HvLTVNGWpWttC3lJuMlCnFKXY8NpxSbjnPPqn938f8QW9a0unbVK8qiWGstvGe6bazjt0x7LuW0ozhzKODVfxK1ehpF1/Z9ja0Y1Jw75XMranJ+ZtPtyviynlv9t8npPClhUu6f1Fa4m4xeFBSklolvrthrCX56FW8qKD5YxWX1OYn0M5YAAAAAAAAAAABOPAJIvkAoCAAAAAAAAAAAX7GVvC9hO8TlTVROcUk3JJ5cd368fqarhVJUpKk8SaeG+j6P43MoNKSb2NnuPxF16rq6vqUoxgtlbYzDD9JespfXb6Yy0/OUvCHDoWvkSTcn/P/ADZ9OiXpqu+XqWne1HPmX4PA129oalq9S+toOCqS7nTbz2ykl3pNcruy87c8I7fDrepbW0KFSXM4rGe6W3zjCe/uaKs1ObkupgF01AAAAAAAAAAAAAAAHr33UV/c6ZS0uk/Do0oRxThJrulHdznJcvvzL2T+qycu34Rb0ripdSXNUm3lvotuVLosaPq/bQ3yrycVFaJFNY1+71qzo0tS886XclWz5nGWPLNY3aaWH985zkyseFUbKpUlQ+2M8Zj0TXWPbOdVttjGxFStKokpbrqeSdI0gAAAAAAAAAAAE48Aki+QCgIAAAAAAAAAAAAAAAAAAAAAAAAAAAAAAAAAAAAAAAAAAAAAAAAJx4BJF8gFAQAAAAAAAAAUcox+J/ySk2SbL01069Y6fvtQisulRXh43zKL8SeF79i7f6zgcV4v9He21u9pt83s/tj/AMnn4LNGhz05S7GsqcHsmv3O/wAr7FYkQQAAAAAAAAAAAAAAAACsYyk8QTf2WSG0tyTZugenlrutSo3cX4cbeblmLW8l2Q/XMu7+k8/4j4s7C0U6b+5yjj4fM/ylj5LNrR8yeHsa9WtLm3ryt60Jd0ZuLSi+YvD/AJR3IV6dSCnGSw0mvZ6oruLTxgsm0xAAAAAAAAAABOPAJIvkAoCAAAAAAAAAD0dD1u+0G7/M2El/uhJZhJe0o/8Aa3XuUeIcNoX9Ly6y9mtGvZ/+tn1RtpVZU3mJ3zSrv83plG5rQVOVWlGXhZ4co93bwsvH09D4re0PKuKlOMudQbXN7PGeuNTvQlmKe2TlX4j9S6hW1SrosUqVKEsOMeamUpJylj4Wmnhfrn0+k+FuEW8LaF425zks5e0ejSXdPRt/GDl3leXM4bL+5o568oAAAAAAAAAAAAAAAAAv2V3c2FzG5spyhOL2nGWH/wDV9HszVXt6VxTdOrFSi90/8/cyjJxeUzuXSOvV9S6Zhqes9lNubip93bGWJdkXiXwty2xnf9cL45xrhVO14hK2tE5YSeMZa0y1puksPP57vuUKrnTUp6Gr/ip1Fq1hcx0u0fh050e51It90t3Fx7vlS243eVv6HovB3CLK4pu6qLmnF4w9ls08dW+jenpnUrX1acXyrRHLj6McoAAAAAAAAAAE48Aki+QCgIAAAAAAAAAKx7e5Oays7xzjK9VlcEPONHglHoarrmpatfq+vKj74vydjcVT9lTS+H/nbdspWfDLa0oujSh9r3zq5f7s7/27JI2TrTnLmbI6xq11rNzG6vsOoqSg5pY7u1vEpJfNh429kZWNjSsqbpUdI5bS7Z3S9M6/LIqVHUeZbmAXDWAAAAAAAAAAAAAAAAAAZuoapd6hQp29zL+7pU1GFJbRiksZ7fWT5be+/tsVbeyo2851IR+6bzKXV/PZdEtPnU2TqSkknshd6peXtjTs7uXfGk32OW8oqWMx7vWOy2fGNsLYijZUaNadanHlc8c2Nm1s8d9Xqt+uWJVJSiovoYRbNYAAAAAAAAAAJx4BJF8gFAQAAAAAAAAAAAAAAAAAAAAAAAAAAAAAAAAAAAAAAAAAAAAAAAATjwCSL5AKAgAAAAAAAAAAGXZ6ZqF/FysaNWok8N06Mp4+/angrXF7bW7SrVYwztzNLPtlmcYSl+lNm4aX0bd1ehrqvXozjXdaMqdOVJqeKPKUGs5kpTX12PK3fiKjHi9CEKidLDUpJrlzLu9tOWPtll2nbSdGTa1/6NRudH1Szouvd29anFcznbzit9lvJHp6PEbOvPkpVoSfZSTf4TKUqc4rLi0YRcMAAAAAAAAAAAAAAZFlZXV/cfl7KEpzxnsisvbnC9TTXuKVvDzKslGPd7GUYuTwkbr0F0beVtWnPW6E4U1bTiu+DWXVXh7e+IOX8HkfEfiKhC2irOqpS5ovR5wovm192kvyXrW2k5PnWDW6/Smv28pKpbVcRbzPw/LiPzZ9vU79PjvDqmOWvHLxplZ16Y79MFZ29Vfys8Y6poAAAAAAAAAAAAJx4BJF8gFAQAAAAAAAAAADL0rUL7S76NzpcpRqcLt+bPyuPzJv0ZWvLS3uqLpXEU4+vT1T6Nd0bKc5QlmO535avZ293S02+rU1cTpp+GpYy8LOE3tl5wm8vHrhnxL6CvUpzuaFOTpJv7vTpnvhfqaWF1wd7zIpqMnqcY671DVLvqKtb6pPPhVnGFNbRiuYtR93Fp5e+59a8PWlpRsadS2jjnSbfVvrl+jysLT0ONdTm6jUuhrp3CsAAAAAAAAAAAAACsJShNTg2mnlNPDTXDTXDIaUk01lMlPB2zprqL8p0lQv+qa0YyqN9spLDlHuxFtR52w28cPf3PkfFeEedxKrQ4dSbUd0tk8ZeM7dks77Hbo1sUlKo9zVPxb1C/le0rWNTNtUoKcVB+WTTee5r4seVr03Xruek8F2tuqU6rh/GjJxbe6WNMLp1T66PpoVL+cspZ0Zz09yc4AAAAAAAAAAAAnHgEkXyAUBAAAAAAAAAAALlvXqW1xG4oPEozUovCeGnlPD253MKlONSDhNaNYfs9zKLaeURrVJ16jq125Sk8uUpNtv3bfLJhCNOKjBJJbJaJeyIbbeWXby7uL2t413Jzl2pd8uWorC7n8zxhZe+yMKNCnQjyUo4WrwttdXhdNdcLQmUnJ5ZYNpiXKlCrTpQq1ItRnFuMvRqMnF4/qTRhGpCUpRT1jv6ZWV+zTJaa1ZbMyAAAAAAAAPsCS5cUaltcSt66xKE3GUfZxeGv3RhSqQqwjUg8ppNPunqg008MtmZBeubmvdTU7mTk1TUVn0jFYjGKWySXojXSo06SahHGW2/Vvdvu33ZlKTluUlc152sbWcm4Rk3GD3UXL4u32zhZS2bQVGmqjqqP3PCb742z3x0Dk2sFo2GIAAAAAAAAAAABOPAJIvkAoCAAAAAAAAAAAAAAADZum+kJdRUHOxuaKml5qMoyUo/XGN19Vsef4r4gXDZ4rUJuL2ksYf76P0f9i1RtvNWkl7G+dQdBPUdBtLCznGM7eHb3yTxJSS79l6uaT/AHPF8N8Uq2vLi4qxbjUecLGVh/bu/wCnR/Bfq2nNTjFPY5frul0tIvPyka9OtJN93hJ4i16OT5f24wfReHXsryl5rpSgntzYy/XC2Xvv00OXVpqDxnJ5pfNQALlahVodvjJrupqUc+sZcSX02MIVIzzyvOHh+63RLTW5bMyCUFFzSm8LO7xnC9Xj1IllJ4WpKOh9KdAwr3VDVqd1SrUY1VPEISTfb5lF54ecZT3PC8Y8UunTq2roShUaa1xpnTKxvps0dGhZ5anzJozus+g/zmqVtZVxTo05JSl4kXhNJRbyvR4z92VOBeKPJt6dm6MpzWUuXGqzlfjb2RncWnNJzzhHMLiFKnXlChPvintPsce769r3X6n0OnKUoJzjyvtnOPlafg5jST0LZmYgAAAAAAAAAAAAAAE48Aki+QCgIAAAAAAAAAAAAAAAPf6GVCHUtO8u6ip06KdSc3Nx2iu1LbnM5RWPVNrfg4viB1JWE6VKHNOeIpe+79MJN56PqixbY8xSbwlqb9DrzSeoPH0ibnQVSnKFKvKWE3KOE3j/AA3njOz9Wm8Hin4XvOH+VdrFRxacoJZaw8vH9Wm+MPOye50Pq4VMw27M5HKE6UnTqLDTw4+zWzX7n05SUlzJ5TOQ1h4KEkG06H0Pd6/afmNNuLdr5ouU1KDfpKPZt/w/c85xHxLR4fV8uvQqejxHEvZ83/1dUW6VpKosxkjdus+g6ur/AJf+yJU4eFb+G/EclmMcdmO2L4837nkOBeKI2fnfUxlLnlzaYeG/1btemC7cWjnjl6HLNVsoadeO2jVp1WuZUnJxT9lKSWf02+p9Is7l3FJVHTlDOylhP8JvHzr6HKnDkeM5MMtGBvXQOsWPTGk19Uv5NyqTUKdCL80vDWXLHCWZY7n/AKXzweO8ScPuOKXNK2orCim5Teyzol6vCb5V3TeFqX7WrGlByl12Rf6v6hserulVVoN061CtGc7eUs5jLyOUX86TaeeUs5SyaeCcJuOEcRcJ/dTqJpTXRrVJ/wBOUn6N4w29DKvWjXpZW66HPj25zgAAAAAAAAAAAAAAAATjwCSL5AKAgAAAAAAAAAAAAAAAAAAAAA2r8OattY65LVb6p4dKjQfc+74nPyxh2reWd5Y94o854op1a9orWjDmnOSx6JauWXouiz6luzajPnk8JG23fWGndW6LdaTR76NWVJ+EpzS8XHmUe5PCbxhxfKfrueYoeH7nhF3RupYqQTXNhfozo3h9FnKku2qRbdzGtCUFo+nqcoTTWUfS2ckEAAAAAAAAAAAAAAAAAAAAAAnHgEkXyAUBAAAAAAAAAAAAAAAAAAAAAAAHIAAAAAAAAAAAAAAAAAAAAAAAABOPAJIvkAoCAAAAAAAAAAAAAAAAAAAAAAAAAAAAAAAAAAAAAAAAAAAAAAAACceASUaeQCmGAMMAYYAwwBhgDDAGGAMMAYYAwwBhgDDAGGAMMAYYAwwBhgDDAGGAMMAYYAwwBhgDDAGGAMMAYYAwwBhgDDAGGAMMAYYBOKeCMg//2Q=="/>
          <p:cNvSpPr>
            <a:spLocks noChangeAspect="1" noChangeArrowheads="1"/>
          </p:cNvSpPr>
          <p:nvPr/>
        </p:nvSpPr>
        <p:spPr bwMode="auto">
          <a:xfrm>
            <a:off x="215900" y="-2317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1244">
            <a:off x="1331640" y="1556792"/>
            <a:ext cx="2808312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55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dirty="0" smtClean="0"/>
              <a:t>Die Größe der zukünftigen EU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Die </a:t>
            </a:r>
            <a:r>
              <a:rPr lang="de-DE" dirty="0">
                <a:latin typeface="Arial" pitchFamily="34" charset="0"/>
                <a:cs typeface="Arial" pitchFamily="34" charset="0"/>
              </a:rPr>
              <a:t>Länder, die keine Lust mehr auf die EU haben sollen austreten</a:t>
            </a:r>
            <a:r>
              <a:rPr lang="de-DE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de-DE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endParaRPr lang="de-DE" dirty="0"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Um den Zusammenhalt zu fördern</a:t>
            </a: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feil nach unten 3"/>
          <p:cNvSpPr/>
          <p:nvPr/>
        </p:nvSpPr>
        <p:spPr>
          <a:xfrm>
            <a:off x="4007144" y="3645024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71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Einige Länder der EU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Frankreich</a:t>
            </a:r>
          </a:p>
          <a:p>
            <a:r>
              <a:rPr lang="de-DE" dirty="0" smtClean="0"/>
              <a:t>Spanien</a:t>
            </a:r>
          </a:p>
          <a:p>
            <a:r>
              <a:rPr lang="de-DE" dirty="0" smtClean="0"/>
              <a:t>Schweden</a:t>
            </a:r>
          </a:p>
          <a:p>
            <a:r>
              <a:rPr lang="de-DE" dirty="0" smtClean="0"/>
              <a:t>Deutschland</a:t>
            </a:r>
          </a:p>
          <a:p>
            <a:r>
              <a:rPr lang="de-DE" dirty="0" smtClean="0"/>
              <a:t>Österreich</a:t>
            </a:r>
          </a:p>
          <a:p>
            <a:r>
              <a:rPr lang="de-DE" dirty="0" smtClean="0"/>
              <a:t>Slowakei</a:t>
            </a:r>
          </a:p>
          <a:p>
            <a:r>
              <a:rPr lang="de-DE" dirty="0" smtClean="0"/>
              <a:t>Finnland</a:t>
            </a:r>
          </a:p>
          <a:p>
            <a:pPr marL="68580" indent="0">
              <a:buNone/>
            </a:pPr>
            <a:endParaRPr lang="de-D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852014"/>
            <a:ext cx="1143000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806" y="5157192"/>
            <a:ext cx="1142999" cy="530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645024"/>
            <a:ext cx="1021656" cy="54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365104"/>
            <a:ext cx="926976" cy="639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684861"/>
            <a:ext cx="1237679" cy="54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432652"/>
            <a:ext cx="1021654" cy="65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405" y="1196752"/>
            <a:ext cx="1122238" cy="779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707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Beschlussfassung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Die Beschlüsse sollten unserer Meinung nach auch weiterhin durch das europäische Parlament gewählt werden.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pPr marL="68580" indent="0" algn="ctr">
              <a:buNone/>
            </a:pPr>
            <a:r>
              <a:rPr lang="de-DE" dirty="0" smtClean="0"/>
              <a:t>Wenn Abgeordnete weiterhin von allen gewählt werden</a:t>
            </a:r>
          </a:p>
        </p:txBody>
      </p:sp>
      <p:sp>
        <p:nvSpPr>
          <p:cNvPr id="4" name="Pfeil nach unten 3"/>
          <p:cNvSpPr/>
          <p:nvPr/>
        </p:nvSpPr>
        <p:spPr>
          <a:xfrm>
            <a:off x="4184251" y="3789040"/>
            <a:ext cx="720080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6380">
            <a:off x="539552" y="188640"/>
            <a:ext cx="2520280" cy="136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741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Arbeitsplätze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Die Europäische Union sollte in Zukunft aktiv </a:t>
            </a:r>
            <a:r>
              <a:rPr lang="de-DE" dirty="0" smtClean="0"/>
              <a:t>Arbeitsplätze schaffen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endParaRPr lang="de-DE" dirty="0" smtClean="0"/>
          </a:p>
          <a:p>
            <a:pPr marL="68580" indent="0">
              <a:buNone/>
            </a:pP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Durch die eine gute, grenzüberschreitende Infrastruktur </a:t>
            </a:r>
            <a:r>
              <a:rPr lang="de-DE" dirty="0" smtClean="0"/>
              <a:t>entsteht!</a:t>
            </a:r>
            <a:endParaRPr lang="de-DE" dirty="0"/>
          </a:p>
        </p:txBody>
      </p:sp>
      <p:sp>
        <p:nvSpPr>
          <p:cNvPr id="4" name="Pfeil nach unten 3"/>
          <p:cNvSpPr/>
          <p:nvPr/>
        </p:nvSpPr>
        <p:spPr>
          <a:xfrm>
            <a:off x="3851920" y="3284984"/>
            <a:ext cx="936104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631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Der Euro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Möglichst viele Länder sollen den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</a:t>
            </a:r>
            <a:r>
              <a:rPr lang="de-DE" b="1" i="1" dirty="0" smtClean="0"/>
              <a:t> </a:t>
            </a:r>
            <a:r>
              <a:rPr lang="de-DE" dirty="0" smtClean="0"/>
              <a:t>übernehmen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Denn so wächst die EU enger zusammen und kann sich besser finanziell unterstützen. </a:t>
            </a:r>
            <a:endParaRPr lang="de-DE" dirty="0"/>
          </a:p>
        </p:txBody>
      </p:sp>
      <p:sp>
        <p:nvSpPr>
          <p:cNvPr id="4" name="Pfeil nach unten 3"/>
          <p:cNvSpPr/>
          <p:nvPr/>
        </p:nvSpPr>
        <p:spPr>
          <a:xfrm>
            <a:off x="4139952" y="3284984"/>
            <a:ext cx="1008112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3322">
            <a:off x="971600" y="567112"/>
            <a:ext cx="2304256" cy="1429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975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de-DE" sz="8800" dirty="0" smtClean="0">
                <a:solidFill>
                  <a:schemeClr val="accent6">
                    <a:lumMod val="75000"/>
                  </a:schemeClr>
                </a:solidFill>
              </a:rPr>
              <a:t>ENDE </a:t>
            </a:r>
            <a:r>
              <a:rPr lang="de-DE" sz="88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de-DE" sz="8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41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106</Words>
  <Application>Microsoft Office PowerPoint</Application>
  <PresentationFormat>Bildschirmpräsentation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Austin</vt:lpstr>
      <vt:lpstr>Zukunft von Europa</vt:lpstr>
      <vt:lpstr>Die Größe der zukünftigen EU</vt:lpstr>
      <vt:lpstr>Einige Länder der EU</vt:lpstr>
      <vt:lpstr>Beschlussfassung </vt:lpstr>
      <vt:lpstr>Arbeitsplätze</vt:lpstr>
      <vt:lpstr>Der Euro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Zukunft von Europa</dc:title>
  <dc:creator>profil</dc:creator>
  <cp:lastModifiedBy>stefan schleibinger</cp:lastModifiedBy>
  <cp:revision>10</cp:revision>
  <dcterms:created xsi:type="dcterms:W3CDTF">2014-02-11T08:25:49Z</dcterms:created>
  <dcterms:modified xsi:type="dcterms:W3CDTF">2014-02-11T11:30:11Z</dcterms:modified>
</cp:coreProperties>
</file>