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6" r:id="rId4"/>
    <p:sldId id="256" r:id="rId5"/>
    <p:sldId id="258" r:id="rId6"/>
    <p:sldId id="259" r:id="rId7"/>
    <p:sldId id="264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2557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507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8935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971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267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292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2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6531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1583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9619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404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F24A2-0113-48B1-9A81-330BBDE03A51}" type="datetimeFigureOut">
              <a:rPr lang="de-DE" smtClean="0"/>
              <a:t>11.02.2014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DBC38-54D7-49EB-BF9A-50E5FEBDA8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715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  <a:scene3d>
            <a:camera prst="perspectiveBelow"/>
            <a:lightRig rig="threePt" dir="t"/>
          </a:scene3d>
          <a:sp3d>
            <a:bevelT prst="relaxedInset"/>
            <a:bevelB prst="relaxedInset"/>
          </a:sp3d>
        </p:spPr>
        <p:txBody>
          <a:bodyPr/>
          <a:lstStyle/>
          <a:p>
            <a:r>
              <a:rPr lang="de-DE" dirty="0" smtClean="0">
                <a:solidFill>
                  <a:srgbClr val="002060"/>
                </a:solidFill>
              </a:rPr>
              <a:t>Servus</a:t>
            </a: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6400800" cy="4272880"/>
          </a:xfrm>
        </p:spPr>
        <p:txBody>
          <a:bodyPr/>
          <a:lstStyle/>
          <a:p>
            <a:r>
              <a:rPr lang="de-DE" dirty="0" smtClean="0">
                <a:solidFill>
                  <a:srgbClr val="002060"/>
                </a:solidFill>
              </a:rPr>
              <a:t>Wir sind die Gruppe vier und wer seid ihr?</a:t>
            </a:r>
            <a:endParaRPr lang="de-DE" dirty="0">
              <a:solidFill>
                <a:srgbClr val="00206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481262"/>
            <a:ext cx="3507417" cy="2747937"/>
          </a:xfrm>
          <a:prstGeom prst="rect">
            <a:avLst/>
          </a:prstGeom>
          <a:noFill/>
          <a:ln>
            <a:noFill/>
          </a:ln>
          <a:effectLst/>
          <a:scene3d>
            <a:camera prst="isometricOffAxis2Left"/>
            <a:lightRig rig="threePt" dir="t"/>
          </a:scene3d>
          <a:sp3d>
            <a:bevelT/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056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>
        <p14:vortex dir="r"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5013176"/>
            <a:ext cx="5486400" cy="354162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DE" sz="4400" b="1" dirty="0" smtClean="0"/>
              <a:t>EU Mitgliedsländer</a:t>
            </a:r>
            <a:endParaRPr lang="de-DE" sz="4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0604"/>
            <a:ext cx="5472608" cy="5424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10525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82479" y="4839104"/>
            <a:ext cx="5486400" cy="55116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de-DE" sz="4400" dirty="0" smtClean="0"/>
              <a:t>Beitrittsländer ( hier rot)</a:t>
            </a:r>
            <a:endParaRPr lang="de-DE" sz="4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781" y="620688"/>
            <a:ext cx="5433183" cy="4273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41729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Europäische Union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i="1" u="sng" dirty="0" smtClean="0">
                <a:solidFill>
                  <a:srgbClr val="00B0F0"/>
                </a:solidFill>
              </a:rPr>
              <a:t>Mitgliedsstaaten:</a:t>
            </a:r>
          </a:p>
          <a:p>
            <a:pPr marL="0" indent="0">
              <a:buNone/>
            </a:pPr>
            <a:r>
              <a:rPr lang="de-DE" dirty="0" smtClean="0"/>
              <a:t>-28 Staaten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i="1" u="sng" dirty="0" smtClean="0">
                <a:solidFill>
                  <a:srgbClr val="FF0000"/>
                </a:solidFill>
              </a:rPr>
              <a:t>Zum Beispiel:</a:t>
            </a:r>
          </a:p>
          <a:p>
            <a:pPr>
              <a:buFontTx/>
              <a:buChar char="-"/>
            </a:pPr>
            <a:r>
              <a:rPr lang="de-DE" dirty="0" smtClean="0"/>
              <a:t>Deutschland</a:t>
            </a:r>
          </a:p>
          <a:p>
            <a:pPr>
              <a:buFontTx/>
              <a:buChar char="-"/>
            </a:pPr>
            <a:r>
              <a:rPr lang="de-DE" dirty="0" smtClean="0"/>
              <a:t>Slowakei</a:t>
            </a:r>
          </a:p>
          <a:p>
            <a:pPr>
              <a:buFontTx/>
              <a:buChar char="-"/>
            </a:pPr>
            <a:r>
              <a:rPr lang="de-DE" dirty="0" smtClean="0"/>
              <a:t>Österreich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i="1" u="sng" dirty="0" smtClean="0">
                <a:solidFill>
                  <a:srgbClr val="00B0F0"/>
                </a:solidFill>
              </a:rPr>
              <a:t>Beitrittskandidaten:</a:t>
            </a:r>
          </a:p>
          <a:p>
            <a:pPr>
              <a:buFontTx/>
              <a:buChar char="-"/>
            </a:pPr>
            <a:r>
              <a:rPr lang="de-DE" dirty="0" smtClean="0"/>
              <a:t>5 Staaten</a:t>
            </a:r>
          </a:p>
          <a:p>
            <a:pPr>
              <a:buFontTx/>
              <a:buChar char="-"/>
            </a:pPr>
            <a:endParaRPr lang="de-DE" dirty="0"/>
          </a:p>
          <a:p>
            <a:pPr marL="0" indent="0">
              <a:buNone/>
            </a:pPr>
            <a:r>
              <a:rPr lang="de-DE" b="1" i="1" u="sng" dirty="0" smtClean="0">
                <a:solidFill>
                  <a:srgbClr val="FF0000"/>
                </a:solidFill>
              </a:rPr>
              <a:t>Zum Beispiel:</a:t>
            </a:r>
          </a:p>
          <a:p>
            <a:pPr>
              <a:buFontTx/>
              <a:buChar char="-"/>
            </a:pPr>
            <a:r>
              <a:rPr lang="de-DE" dirty="0" smtClean="0"/>
              <a:t>Island</a:t>
            </a:r>
          </a:p>
          <a:p>
            <a:pPr>
              <a:buFontTx/>
              <a:buChar char="-"/>
            </a:pPr>
            <a:r>
              <a:rPr lang="de-DE" dirty="0" smtClean="0"/>
              <a:t>Mazedonien</a:t>
            </a:r>
          </a:p>
          <a:p>
            <a:pPr>
              <a:buFontTx/>
              <a:buChar char="-"/>
            </a:pPr>
            <a:r>
              <a:rPr lang="de-DE" dirty="0" smtClean="0"/>
              <a:t>Montenegro</a:t>
            </a:r>
          </a:p>
          <a:p>
            <a:pPr>
              <a:buFontTx/>
              <a:buChar char="-"/>
            </a:pPr>
            <a:r>
              <a:rPr lang="de-DE" dirty="0" smtClean="0"/>
              <a:t>Türkei</a:t>
            </a:r>
          </a:p>
          <a:p>
            <a:pPr>
              <a:buFontTx/>
              <a:buChar char="-"/>
            </a:pPr>
            <a:r>
              <a:rPr lang="de-DE" dirty="0" smtClean="0"/>
              <a:t>Serbien</a:t>
            </a:r>
            <a:endParaRPr lang="de-DE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869160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513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Bedingung 1.0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 smtClean="0"/>
              <a:t>Religion und Regierung müssen getrennt sein</a:t>
            </a:r>
          </a:p>
          <a:p>
            <a:pPr>
              <a:buFontTx/>
              <a:buChar char="-"/>
            </a:pPr>
            <a:endParaRPr lang="de-DE" dirty="0"/>
          </a:p>
          <a:p>
            <a:pPr>
              <a:buFontTx/>
              <a:buChar char="-"/>
            </a:pPr>
            <a:endParaRPr lang="de-DE" dirty="0" smtClean="0"/>
          </a:p>
          <a:p>
            <a:pPr>
              <a:buFontTx/>
              <a:buChar char="-"/>
            </a:pPr>
            <a:r>
              <a:rPr lang="de-DE" dirty="0" smtClean="0"/>
              <a:t>Es muss sich um einen Demokratischen Staat handeln</a:t>
            </a:r>
          </a:p>
          <a:p>
            <a:pPr>
              <a:buFontTx/>
              <a:buChar char="-"/>
            </a:pPr>
            <a:endParaRPr lang="de-DE" dirty="0"/>
          </a:p>
          <a:p>
            <a:pPr>
              <a:buFontTx/>
              <a:buChar char="-"/>
            </a:pPr>
            <a:r>
              <a:rPr lang="de-DE" dirty="0" smtClean="0"/>
              <a:t>Finanzielle Stabilität</a:t>
            </a:r>
          </a:p>
          <a:p>
            <a:pPr>
              <a:buFontTx/>
              <a:buChar char="-"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4527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Vorteile 1.1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 smtClean="0"/>
              <a:t>Niedrige Zollgebühren</a:t>
            </a:r>
          </a:p>
          <a:p>
            <a:pPr>
              <a:buFontTx/>
              <a:buChar char="-"/>
            </a:pPr>
            <a:endParaRPr lang="de-DE" dirty="0"/>
          </a:p>
          <a:p>
            <a:pPr>
              <a:buFontTx/>
              <a:buChar char="-"/>
            </a:pPr>
            <a:r>
              <a:rPr lang="de-DE" dirty="0" smtClean="0"/>
              <a:t>Gleiche Währung   (Euro)</a:t>
            </a:r>
          </a:p>
          <a:p>
            <a:pPr>
              <a:buFontTx/>
              <a:buChar char="-"/>
            </a:pPr>
            <a:endParaRPr lang="de-DE" dirty="0"/>
          </a:p>
          <a:p>
            <a:pPr>
              <a:buFontTx/>
              <a:buChar char="-"/>
            </a:pPr>
            <a:r>
              <a:rPr lang="de-DE" dirty="0" smtClean="0"/>
              <a:t>Bei eine Staatspleite wird das Land von den anderen EU-Ländern unterstützt</a:t>
            </a:r>
          </a:p>
          <a:p>
            <a:pPr marL="0" indent="0">
              <a:buNone/>
            </a:pPr>
            <a:endParaRPr lang="de-DE" dirty="0" smtClean="0"/>
          </a:p>
          <a:p>
            <a:pPr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655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glitter pattern="hexagon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BITTE KLATSCHEN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            uh</a:t>
            </a:r>
            <a:endParaRPr lang="de-D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0539"/>
            <a:ext cx="7704856" cy="56974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578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>
        <p14:flythrough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Bildschirmpräsentation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</vt:lpstr>
      <vt:lpstr>Servus</vt:lpstr>
      <vt:lpstr>PowerPoint-Präsentation</vt:lpstr>
      <vt:lpstr>PowerPoint-Präsentation</vt:lpstr>
      <vt:lpstr>Europäische Union</vt:lpstr>
      <vt:lpstr>Bedingung 1.0</vt:lpstr>
      <vt:lpstr>Vorteile 1.1</vt:lpstr>
      <vt:lpstr>BITTE KLATSCHEN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Europäische Union</dc:title>
  <dc:creator>profil</dc:creator>
  <cp:lastModifiedBy>stefan schleibinger</cp:lastModifiedBy>
  <cp:revision>14</cp:revision>
  <dcterms:created xsi:type="dcterms:W3CDTF">2014-02-11T08:25:05Z</dcterms:created>
  <dcterms:modified xsi:type="dcterms:W3CDTF">2014-02-11T11:38:44Z</dcterms:modified>
</cp:coreProperties>
</file>